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6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3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7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6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2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7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3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8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2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3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4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4A5C-1FF0-45A6-BA12-EAB38D040D4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1D114-55F6-49D7-8092-FFEF7C34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1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2024-09-10T06:20:37Z</dcterms:created>
  <dcterms:modified xsi:type="dcterms:W3CDTF">2024-09-10T06:34:31Z</dcterms:modified>
</cp:coreProperties>
</file>